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8"/>
  </p:notesMasterIdLst>
  <p:sldIdLst>
    <p:sldId id="256" r:id="rId2"/>
    <p:sldId id="320" r:id="rId3"/>
    <p:sldId id="258" r:id="rId4"/>
    <p:sldId id="341" r:id="rId5"/>
    <p:sldId id="342" r:id="rId6"/>
    <p:sldId id="351" r:id="rId7"/>
    <p:sldId id="343" r:id="rId8"/>
    <p:sldId id="344" r:id="rId9"/>
    <p:sldId id="345" r:id="rId10"/>
    <p:sldId id="346" r:id="rId11"/>
    <p:sldId id="324" r:id="rId12"/>
    <p:sldId id="347" r:id="rId13"/>
    <p:sldId id="330" r:id="rId14"/>
    <p:sldId id="356" r:id="rId15"/>
    <p:sldId id="359" r:id="rId16"/>
    <p:sldId id="360" r:id="rId17"/>
    <p:sldId id="361" r:id="rId18"/>
    <p:sldId id="357" r:id="rId19"/>
    <p:sldId id="348" r:id="rId20"/>
    <p:sldId id="349" r:id="rId21"/>
    <p:sldId id="350" r:id="rId22"/>
    <p:sldId id="352" r:id="rId23"/>
    <p:sldId id="353" r:id="rId24"/>
    <p:sldId id="354" r:id="rId25"/>
    <p:sldId id="355" r:id="rId26"/>
    <p:sldId id="35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D8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8" autoAdjust="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90DF9-1E2E-4DEA-9C6C-A00F82C04BE3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F6896-F1CC-445C-A56D-5B0B6D0A266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422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F1CB2-3E77-4CA8-BD1A-963C22F7BBDC}" type="datetimeFigureOut">
              <a:rPr lang="pl-PL" smtClean="0"/>
              <a:pPr/>
              <a:t>2014-05-19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117F0F-C717-4DF2-B040-97CE4C2853CC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ek\Documents\Materiały do publikacji\Foto\logo na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5711131" cy="1759131"/>
          </a:xfrm>
          <a:prstGeom prst="rect">
            <a:avLst/>
          </a:prstGeom>
          <a:noFill/>
        </p:spPr>
      </p:pic>
      <p:pic>
        <p:nvPicPr>
          <p:cNvPr id="9" name="Obraz 8" descr="powi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229200"/>
            <a:ext cx="933450" cy="971550"/>
          </a:xfrm>
          <a:prstGeom prst="rect">
            <a:avLst/>
          </a:prstGeom>
        </p:spPr>
      </p:pic>
      <p:pic>
        <p:nvPicPr>
          <p:cNvPr id="11" name="Obraz 10" descr="logo nap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229200"/>
            <a:ext cx="1008112" cy="1074797"/>
          </a:xfrm>
          <a:prstGeom prst="rect">
            <a:avLst/>
          </a:prstGeom>
        </p:spPr>
      </p:pic>
      <p:pic>
        <p:nvPicPr>
          <p:cNvPr id="12" name="Obraz 11" descr="f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12776"/>
            <a:ext cx="2622355" cy="1914128"/>
          </a:xfrm>
          <a:prstGeom prst="rect">
            <a:avLst/>
          </a:prstGeom>
        </p:spPr>
      </p:pic>
      <p:pic>
        <p:nvPicPr>
          <p:cNvPr id="13" name="Obraz 12" descr="f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149080"/>
            <a:ext cx="2808312" cy="2106234"/>
          </a:xfrm>
          <a:prstGeom prst="rect">
            <a:avLst/>
          </a:prstGeom>
        </p:spPr>
      </p:pic>
      <p:pic>
        <p:nvPicPr>
          <p:cNvPr id="14" name="Obraz 13" descr="f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2564904"/>
            <a:ext cx="2592288" cy="1944216"/>
          </a:xfrm>
          <a:prstGeom prst="rect">
            <a:avLst/>
          </a:prstGeom>
        </p:spPr>
      </p:pic>
      <p:pic>
        <p:nvPicPr>
          <p:cNvPr id="15" name="Obraz 14" descr="malapanew_ozime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5229200"/>
            <a:ext cx="720080" cy="103691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7772400" cy="144016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Oferta  </a:t>
            </a:r>
          </a:p>
          <a:p>
            <a:r>
              <a:rPr lang="pl-P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 rok szkolny 2014/2015</a:t>
            </a:r>
          </a:p>
          <a:p>
            <a:r>
              <a:rPr lang="pl-PL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utworzenie klasy sportowej- piłka nożna</a:t>
            </a:r>
            <a:endParaRPr lang="pl-PL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/>
          <a:lstStyle/>
          <a:p>
            <a:r>
              <a:rPr lang="pl-PL" dirty="0" smtClean="0"/>
              <a:t>Sale  gimnastyczne</a:t>
            </a:r>
            <a:endParaRPr lang="pl-PL" dirty="0"/>
          </a:p>
        </p:txBody>
      </p:sp>
      <p:pic>
        <p:nvPicPr>
          <p:cNvPr id="4" name="Symbol zastępczy zawartości 3" descr="IMG_7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816" y="1935163"/>
            <a:ext cx="6582367" cy="438943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20007" y="2516899"/>
            <a:ext cx="4464496" cy="297633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IMG_58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1" y="1988840"/>
            <a:ext cx="4428493" cy="2952328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Tomek\Pictures\Foto i filmy  rok szkolny 2011_2012\Koncert Pyzalskiego 07_11_2011\IMG_3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5821"/>
            <a:ext cx="7426919" cy="49512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47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siłownia 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017" y="1935163"/>
            <a:ext cx="6585965" cy="438943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 descr="ozime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429000"/>
            <a:ext cx="3744416" cy="2808312"/>
          </a:xfrm>
        </p:spPr>
      </p:pic>
      <p:pic>
        <p:nvPicPr>
          <p:cNvPr id="7" name="Obraz 6" descr="ozimek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3552395" cy="2664296"/>
          </a:xfrm>
          <a:prstGeom prst="rect">
            <a:avLst/>
          </a:prstGeom>
        </p:spPr>
      </p:pic>
      <p:pic>
        <p:nvPicPr>
          <p:cNvPr id="11" name="Obraz 10" descr="6746a640ba9df0dd6cbe118e36af5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628800"/>
            <a:ext cx="4096455" cy="2736304"/>
          </a:xfrm>
          <a:prstGeom prst="rect">
            <a:avLst/>
          </a:prstGeom>
        </p:spPr>
      </p:pic>
      <p:pic>
        <p:nvPicPr>
          <p:cNvPr id="8" name="Obraz 7" descr="malapanew_ozime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509120"/>
            <a:ext cx="1224136" cy="176275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5852583" cy="438943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823" y="1935163"/>
            <a:ext cx="5856354" cy="438943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1383664_339896399488933_9910681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Obraz 4" descr="10289852_445338435611395_19603754964035558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4733925" cy="2667000"/>
          </a:xfrm>
          <a:prstGeom prst="rect">
            <a:avLst/>
          </a:prstGeom>
        </p:spPr>
      </p:pic>
      <p:pic>
        <p:nvPicPr>
          <p:cNvPr id="6" name="Obraz 5" descr="imagesCAGPYJF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40768"/>
            <a:ext cx="3143250" cy="145732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KS </a:t>
            </a:r>
            <a:r>
              <a:rPr lang="pl-PL" dirty="0" err="1" smtClean="0"/>
              <a:t>Małapanew</a:t>
            </a:r>
            <a:r>
              <a:rPr lang="pl-PL" dirty="0" smtClean="0"/>
              <a:t> – </a:t>
            </a:r>
            <a:r>
              <a:rPr lang="pl-PL" sz="3600" dirty="0" smtClean="0"/>
              <a:t>materiały z prezentacji       szkoleniowej  klubu przygotowanej przez </a:t>
            </a:r>
            <a:r>
              <a:rPr lang="pl-PL" sz="3600" dirty="0" smtClean="0"/>
              <a:t>                     p. Łukasza </a:t>
            </a:r>
            <a:r>
              <a:rPr lang="pl-PL" sz="3600" dirty="0" err="1" smtClean="0"/>
              <a:t>Wichra</a:t>
            </a:r>
            <a:endParaRPr lang="pl-PL" dirty="0"/>
          </a:p>
        </p:txBody>
      </p:sp>
      <p:pic>
        <p:nvPicPr>
          <p:cNvPr id="6" name="Symbol zastępczy zawartości 5" descr="malapanew_ozime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212976"/>
            <a:ext cx="1412354" cy="2033790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G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645110" cy="4983832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accent2"/>
                </a:solidFill>
              </a:rPr>
              <a:t>KS MAŁAPANEW OZIMEK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4" name="Symbol zastępczy zawartości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powstał w roku 1946. W swojej historii największym osiągnięciem była gra w II lidze w latach 1975-1980 oraz w lidze III. W Ozimku doczekano się pierwszego reprezentanta Polski ,którym był wychowanek klubu Henryk Brejza, a następnym był Adam Ledwoń Największe sukcesy klubu były kojarzone z dobrze prosperującą w tamtych czasach Hutą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Małapanew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Obecnie piłkarze z tego 8 tysięcznego miasteczka co roku pną się w hierarchii opolskiej piłki nożnej grając w IV lidze mając spore szanse na awans do III ligi opolsko-śląskiej,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 ciekawe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Małapanew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zawsze słynęła z dobrej pracy z młodzieżą, która trafia do lepszych klubów. Obecnie doczekaliśmy się kolejnych reprezentantów w ekstraklasie grających również w reprezentacjach Polski – Waldemar Sobota (Śląsk Wrocław – I reprezentacja) oraz Paweł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Olkowski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(Górnik Zabrze - reprezentacja Polski do 21 lat).  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malapanew_ozime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952500" cy="13716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Baza sportowa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sz="2000" dirty="0" smtClean="0"/>
          </a:p>
          <a:p>
            <a:pPr eaLnBrk="1" hangingPunct="1">
              <a:defRPr/>
            </a:pPr>
            <a:r>
              <a:rPr lang="pl-PL" sz="2000" dirty="0" smtClean="0"/>
              <a:t>KS </a:t>
            </a:r>
            <a:r>
              <a:rPr lang="pl-PL" sz="2000" dirty="0" err="1" smtClean="0"/>
              <a:t>Małapanew</a:t>
            </a:r>
            <a:r>
              <a:rPr lang="pl-PL" sz="2000" dirty="0" smtClean="0"/>
              <a:t> Ozimek posiada tylko 1 boisko trawiaste naturalne będące jednocześnie areną spotkań mistrzowskich. Co ciekawe płyta boiska pomimo częstego użytkowania jest jedna z lepszych w regionie. Na stadionie mieszczą się szatnie (4), gabinet odnowy biologicznej oraz sala odpraw ze sprzętem audiowizualnym. </a:t>
            </a:r>
            <a:br>
              <a:rPr lang="pl-PL" sz="2000" dirty="0" smtClean="0"/>
            </a:br>
            <a:r>
              <a:rPr lang="pl-PL" sz="2000" dirty="0" smtClean="0"/>
              <a:t>Co ciekawe przy tak słabej bazie wychowaliśmy wielu reprezentantów Polski co jest ewenementem na skalę krajową!</a:t>
            </a:r>
          </a:p>
          <a:p>
            <a:pPr eaLnBrk="1" hangingPunct="1">
              <a:defRPr/>
            </a:pPr>
            <a:r>
              <a:rPr lang="pl-PL" sz="2000" dirty="0" smtClean="0"/>
              <a:t>W bezpośrednim sąsiedztwie znajduje się również boisko typu ORLIK – 2012 ze sztuczną trawiastą nawierzchnią.</a:t>
            </a:r>
          </a:p>
        </p:txBody>
      </p:sp>
      <p:pic>
        <p:nvPicPr>
          <p:cNvPr id="7170" name="Picture 2" descr="C:\Users\Tomasz\AppData\Local\Microsoft\Windows\Temporary Internet Files\Content.IE5\WO0DGPK9\MP900402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1595669" cy="1196752"/>
          </a:xfrm>
          <a:prstGeom prst="rect">
            <a:avLst/>
          </a:prstGeom>
          <a:noFill/>
        </p:spPr>
      </p:pic>
      <p:pic>
        <p:nvPicPr>
          <p:cNvPr id="6" name="Obraz 5" descr="malapanew_ozime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52500" cy="13716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Od przyszłego sezonu 2014/15 w momencie powołania klasy sportowej o profilu piłka nożna zawodnicy KS </a:t>
            </a:r>
            <a:r>
              <a:rPr lang="pl-PL" sz="2800" dirty="0" err="1" smtClean="0"/>
              <a:t>Małapanew</a:t>
            </a:r>
            <a:r>
              <a:rPr lang="pl-PL" sz="2800" dirty="0" smtClean="0"/>
              <a:t> utworzą I klasę w gimnazjum Zespołu Szkół  w Ozimku. Ważne iż trenerzy pracujący w klubie pracują również w tejże szkole jako nauczyciele WF.</a:t>
            </a:r>
          </a:p>
          <a:p>
            <a:endParaRPr lang="pl-PL" dirty="0"/>
          </a:p>
        </p:txBody>
      </p:sp>
      <p:pic>
        <p:nvPicPr>
          <p:cNvPr id="8194" name="Picture 2" descr="C:\Users\Tomasz\AppData\Local\Microsoft\Windows\Temporary Internet Files\Content.IE5\ZN3EI40S\MP9003873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157192"/>
            <a:ext cx="1525963" cy="1088520"/>
          </a:xfrm>
          <a:prstGeom prst="rect">
            <a:avLst/>
          </a:prstGeom>
          <a:noFill/>
        </p:spPr>
      </p:pic>
      <p:pic>
        <p:nvPicPr>
          <p:cNvPr id="6" name="Obraz 5" descr="malapanew_ozime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52500" cy="13716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systemu 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Podstawowym  i  strategicznym celem systemu  szkolenia  klubu  sportowego </a:t>
            </a:r>
            <a:r>
              <a:rPr lang="pl-PL" dirty="0" err="1" smtClean="0"/>
              <a:t>Małapanew</a:t>
            </a:r>
            <a:r>
              <a:rPr lang="pl-PL" dirty="0" smtClean="0"/>
              <a:t>  jest  wyszkolenie  piłkarza kompletnego, tzn. takiego, który jest optymalnie  ukształtowany,  pod względem sportowym  jak i mentalnym.</a:t>
            </a:r>
            <a:br>
              <a:rPr lang="pl-PL" dirty="0" smtClean="0"/>
            </a:br>
            <a:r>
              <a:rPr lang="pl-PL" dirty="0" smtClean="0"/>
              <a:t>     Gotowym do gry w pierwszym zespole seniorów.</a:t>
            </a:r>
            <a:endParaRPr lang="pl-PL" dirty="0"/>
          </a:p>
        </p:txBody>
      </p:sp>
      <p:pic>
        <p:nvPicPr>
          <p:cNvPr id="9218" name="Picture 2" descr="C:\Users\Tomasz\AppData\Local\Microsoft\Windows\Temporary Internet Files\Content.IE5\E1EQ1171\MP9003874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085184"/>
            <a:ext cx="1540768" cy="1099081"/>
          </a:xfrm>
          <a:prstGeom prst="rect">
            <a:avLst/>
          </a:prstGeom>
          <a:noFill/>
        </p:spPr>
      </p:pic>
      <p:pic>
        <p:nvPicPr>
          <p:cNvPr id="6" name="Obraz 5" descr="malapanew_ozime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52500" cy="13716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WYCHOWANKOWIE KS MAŁAPANEW NA SZCZEBLU CENTRALNYM W OSTATNICH LATACH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pl-PL" sz="2800" dirty="0" smtClean="0"/>
          </a:p>
          <a:p>
            <a:pPr>
              <a:defRPr/>
            </a:pPr>
            <a:endParaRPr lang="pl-PL" sz="2800" dirty="0" smtClean="0"/>
          </a:p>
          <a:p>
            <a:pPr>
              <a:defRPr/>
            </a:pPr>
            <a:r>
              <a:rPr lang="pl-PL" sz="4000" dirty="0" smtClean="0"/>
              <a:t>PAWEŁ OLKOWSKI (ekstraklasa – GÓRNIK ZABRZE, reprezentacja Polski do 21 lat)</a:t>
            </a:r>
          </a:p>
          <a:p>
            <a:pPr>
              <a:defRPr/>
            </a:pPr>
            <a:r>
              <a:rPr lang="pl-PL" sz="4000" dirty="0" smtClean="0"/>
              <a:t>WALDEMAR SOBOTA (ekstraklasa – ŚLĄSK WROCŁAW, reprezentacja Polski)</a:t>
            </a:r>
          </a:p>
          <a:p>
            <a:pPr>
              <a:defRPr/>
            </a:pPr>
            <a:r>
              <a:rPr lang="pl-PL" sz="4000" dirty="0" smtClean="0"/>
              <a:t>ADAM ORŁOWICZ (ekstraklasa – GÓRNIK ZABRZE, reprezentacja Polski do 21 lat</a:t>
            </a:r>
          </a:p>
          <a:p>
            <a:pPr marL="0" indent="0">
              <a:buNone/>
              <a:defRPr/>
            </a:pPr>
            <a:r>
              <a:rPr lang="pl-PL" sz="4000" dirty="0" smtClean="0"/>
              <a:t>      - obecnie MKS KLUCZBORK II liga)</a:t>
            </a:r>
          </a:p>
          <a:p>
            <a:pPr>
              <a:defRPr/>
            </a:pPr>
            <a:r>
              <a:rPr lang="pl-PL" sz="4000" dirty="0" smtClean="0"/>
              <a:t>PRZEMYSŁAW KONIK (1 liga POLONIA BYTOM – obecnie KS KRASIEJÓW)</a:t>
            </a:r>
          </a:p>
          <a:p>
            <a:pPr>
              <a:defRPr/>
            </a:pPr>
            <a:r>
              <a:rPr lang="pl-PL" sz="4000" dirty="0" smtClean="0"/>
              <a:t>ADAM BERBELICKI (1 liga ODRA OPOLE – obecnie ORZEŁ ŹLINICE)</a:t>
            </a:r>
          </a:p>
          <a:p>
            <a:pPr>
              <a:defRPr/>
            </a:pPr>
            <a:r>
              <a:rPr lang="pl-PL" sz="4000" dirty="0" smtClean="0"/>
              <a:t>SZYMON WAGA (2 liga ODRA OPOLE – obecnie KS Paradyż)</a:t>
            </a:r>
          </a:p>
          <a:p>
            <a:pPr>
              <a:defRPr/>
            </a:pPr>
            <a:r>
              <a:rPr lang="pl-PL" sz="4000" dirty="0" smtClean="0"/>
              <a:t>JAN GRZESIK (młoda ekstraklasa LEGIA WARSZAWA)</a:t>
            </a:r>
          </a:p>
          <a:p>
            <a:pPr>
              <a:defRPr/>
            </a:pPr>
            <a:r>
              <a:rPr lang="pl-PL" sz="4000" dirty="0" smtClean="0"/>
              <a:t>ANDREAS KACZMAREK (młoda ekstraklasa GÓRNIK ZABRZE)</a:t>
            </a:r>
          </a:p>
          <a:p>
            <a:pPr>
              <a:defRPr/>
            </a:pPr>
            <a:r>
              <a:rPr lang="pl-PL" sz="4000" dirty="0" smtClean="0"/>
              <a:t>KONRAD GÓRNIASZKE (1 liga ODRA WODZISŁAW – obecnie MAŁAPANEW)</a:t>
            </a:r>
          </a:p>
          <a:p>
            <a:pPr>
              <a:defRPr/>
            </a:pPr>
            <a:r>
              <a:rPr lang="pl-PL" sz="4000" dirty="0" smtClean="0"/>
              <a:t>SEBASTIAN MECHNIK (III liga niemiecka </a:t>
            </a:r>
            <a:r>
              <a:rPr lang="pl-PL" sz="4000" dirty="0" err="1" smtClean="0"/>
              <a:t>SpVgg</a:t>
            </a:r>
            <a:r>
              <a:rPr lang="pl-PL" sz="4000" dirty="0" smtClean="0"/>
              <a:t> </a:t>
            </a:r>
            <a:r>
              <a:rPr lang="pl-PL" sz="4000" dirty="0" err="1" smtClean="0"/>
              <a:t>Ansbach</a:t>
            </a:r>
            <a:r>
              <a:rPr lang="pl-PL" sz="4000" dirty="0" smtClean="0"/>
              <a:t>)</a:t>
            </a:r>
          </a:p>
          <a:p>
            <a:pPr>
              <a:defRPr/>
            </a:pPr>
            <a:r>
              <a:rPr lang="pl-PL" sz="4000" dirty="0" smtClean="0"/>
              <a:t>TOMASZ WRÓBLEWSKI (1 liga </a:t>
            </a:r>
            <a:r>
              <a:rPr lang="pl-PL" sz="4000" dirty="0" err="1" smtClean="0"/>
              <a:t>futsal</a:t>
            </a:r>
            <a:r>
              <a:rPr lang="pl-PL" sz="4000" dirty="0" smtClean="0"/>
              <a:t>)</a:t>
            </a:r>
          </a:p>
          <a:p>
            <a:pPr>
              <a:defRPr/>
            </a:pPr>
            <a:r>
              <a:rPr lang="pl-PL" sz="4000" dirty="0" smtClean="0"/>
              <a:t>W każdym roczniku kadry OZPN jest od 1 do 4 zawodników NASZEGO KLUBU</a:t>
            </a:r>
          </a:p>
          <a:p>
            <a:endParaRPr lang="pl-PL" dirty="0"/>
          </a:p>
        </p:txBody>
      </p:sp>
      <p:pic>
        <p:nvPicPr>
          <p:cNvPr id="5" name="Obraz 4" descr="malapanew_ozime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16632"/>
            <a:ext cx="952500" cy="129614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/>
              <a:t>Im więcej młodych ludzi jako trenerzy przekonamy do sportu tym większa </a:t>
            </a:r>
            <a:br>
              <a:rPr lang="pl-PL" sz="2800" b="1" dirty="0" smtClean="0"/>
            </a:br>
            <a:r>
              <a:rPr lang="pl-PL" sz="2800" b="1" dirty="0" smtClean="0"/>
              <a:t> JEST SZANSA NA PRZYSZŁYCH REPREZENTANTÓW 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4135" y="1935163"/>
            <a:ext cx="6255730" cy="4389437"/>
          </a:xfrm>
        </p:spPr>
      </p:pic>
      <p:pic>
        <p:nvPicPr>
          <p:cNvPr id="6" name="Obraz 5" descr="malapanew_ozime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013176"/>
            <a:ext cx="952500" cy="13716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Zapraszamy do klasy sportowej</a:t>
            </a:r>
            <a:endParaRPr lang="pl-PL" dirty="0"/>
          </a:p>
        </p:txBody>
      </p:sp>
      <p:pic>
        <p:nvPicPr>
          <p:cNvPr id="4" name="Symbol zastępczy zawartości 3" descr="logo na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36912"/>
            <a:ext cx="1566672" cy="1670304"/>
          </a:xfrm>
        </p:spPr>
      </p:pic>
      <p:pic>
        <p:nvPicPr>
          <p:cNvPr id="6" name="Obraz 5" descr="powi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564904"/>
            <a:ext cx="1800200" cy="1873677"/>
          </a:xfrm>
          <a:prstGeom prst="rect">
            <a:avLst/>
          </a:prstGeom>
        </p:spPr>
      </p:pic>
      <p:pic>
        <p:nvPicPr>
          <p:cNvPr id="7" name="Obraz 6" descr="malapanew_ozim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501008"/>
            <a:ext cx="1450161" cy="208823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/>
              <a:t>o</a:t>
            </a:r>
            <a:r>
              <a:rPr lang="pl-PL" dirty="0" smtClean="0"/>
              <a:t>ferta szkoły 2014/2015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     planowane utworzenia klasy sportowej </a:t>
            </a:r>
          </a:p>
          <a:p>
            <a:pPr>
              <a:buNone/>
            </a:pPr>
            <a:endParaRPr lang="pl-PL" sz="1700" dirty="0" smtClean="0"/>
          </a:p>
          <a:p>
            <a:pPr>
              <a:buNone/>
            </a:pPr>
            <a:r>
              <a:rPr lang="pl-PL" sz="3900" b="1" dirty="0" smtClean="0"/>
              <a:t>                          PIŁKA NOŻNA</a:t>
            </a:r>
          </a:p>
          <a:p>
            <a:pPr algn="ctr">
              <a:buNone/>
            </a:pPr>
            <a:endParaRPr lang="pl-PL" sz="1900" dirty="0" smtClean="0"/>
          </a:p>
          <a:p>
            <a:pPr>
              <a:buNone/>
            </a:pPr>
            <a:r>
              <a:rPr lang="pl-PL" dirty="0" smtClean="0"/>
              <a:t>           na bazie uczniów klas pierwszych gimnazjum w roku            </a:t>
            </a:r>
          </a:p>
          <a:p>
            <a:pPr>
              <a:buNone/>
            </a:pPr>
            <a:r>
              <a:rPr lang="pl-PL" dirty="0" smtClean="0"/>
              <a:t>                                      szkolnym 2014/2015</a:t>
            </a:r>
          </a:p>
          <a:p>
            <a:endParaRPr lang="pl-PL" dirty="0" smtClean="0"/>
          </a:p>
          <a:p>
            <a:pPr>
              <a:buNone/>
            </a:pPr>
            <a:r>
              <a:rPr lang="pl-PL" sz="2400" dirty="0" smtClean="0"/>
              <a:t>                 </a:t>
            </a:r>
          </a:p>
          <a:p>
            <a:pPr>
              <a:buNone/>
            </a:pPr>
            <a:r>
              <a:rPr lang="pl-PL" sz="2400" dirty="0" smtClean="0"/>
              <a:t>                 </a:t>
            </a:r>
          </a:p>
          <a:p>
            <a:endParaRPr lang="pl-PL" dirty="0"/>
          </a:p>
        </p:txBody>
      </p:sp>
      <p:pic>
        <p:nvPicPr>
          <p:cNvPr id="4" name="Obraz 3" descr="IMG_2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27730"/>
            <a:ext cx="2880320" cy="2160240"/>
          </a:xfrm>
          <a:prstGeom prst="rect">
            <a:avLst/>
          </a:prstGeom>
        </p:spPr>
      </p:pic>
      <p:pic>
        <p:nvPicPr>
          <p:cNvPr id="5" name="Obraz 4" descr="f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2952328" cy="186365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dirty="0" smtClean="0"/>
              <a:t>cele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l-PL" dirty="0" smtClean="0"/>
          </a:p>
          <a:p>
            <a:pPr algn="ctr">
              <a:defRPr/>
            </a:pPr>
            <a:r>
              <a:rPr lang="pl-PL" dirty="0" smtClean="0"/>
              <a:t>POŁĄCZENIE EDUKACJI SPORTOWEJ </a:t>
            </a:r>
          </a:p>
          <a:p>
            <a:pPr algn="ctr">
              <a:buNone/>
              <a:defRPr/>
            </a:pPr>
            <a:r>
              <a:rPr lang="pl-PL" dirty="0" smtClean="0"/>
              <a:t>    I OGÓLNEJ NA POZIOMIE SZKOŁY GIMNAZJALNEJ NAJBARDZIEJ UZDOLNIONYCH SPORTOWO ZAWODNIKÓW Z TERENU GMINY OZIMEK</a:t>
            </a:r>
          </a:p>
          <a:p>
            <a:pPr algn="ctr">
              <a:buNone/>
              <a:defRPr/>
            </a:pPr>
            <a:r>
              <a:rPr lang="pl-PL" dirty="0" smtClean="0"/>
              <a:t>   I PRZYGOTOWANIE ICH DO UPRAWIANIA WYBRANEJ DYSCYPLINY -</a:t>
            </a:r>
          </a:p>
          <a:p>
            <a:pPr algn="ctr">
              <a:buNone/>
              <a:defRPr/>
            </a:pPr>
            <a:r>
              <a:rPr lang="pl-PL" sz="3200" dirty="0" smtClean="0"/>
              <a:t>    </a:t>
            </a:r>
            <a:r>
              <a:rPr lang="pl-PL" sz="3200" b="1" dirty="0" smtClean="0"/>
              <a:t>PIŁKI NOŻNEJ </a:t>
            </a:r>
          </a:p>
          <a:p>
            <a:endParaRPr lang="pl-PL" dirty="0"/>
          </a:p>
        </p:txBody>
      </p:sp>
      <p:pic>
        <p:nvPicPr>
          <p:cNvPr id="102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1827886" cy="1504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cele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  <a:defRPr/>
            </a:pPr>
            <a:endParaRPr lang="pl-PL" dirty="0" smtClean="0"/>
          </a:p>
          <a:p>
            <a:pPr>
              <a:buFontTx/>
              <a:buChar char="-"/>
              <a:defRPr/>
            </a:pPr>
            <a:r>
              <a:rPr lang="pl-PL" dirty="0" smtClean="0"/>
              <a:t>WYCHOWANIE PRZEZ SPORT (ROZWIJANIE  ISTOTNYCH CECH CHARAKTERU, M.IN. SAMODZIELNOŚĆ, PUNKTUALNOŚĆ, ZDYSCYPLINOWANIE, WSPÓŁPRACA W GRUPIE  )</a:t>
            </a:r>
          </a:p>
          <a:p>
            <a:pPr>
              <a:buFontTx/>
              <a:buChar char="-"/>
              <a:defRPr/>
            </a:pPr>
            <a:endParaRPr lang="pl-PL" dirty="0" smtClean="0"/>
          </a:p>
          <a:p>
            <a:pPr>
              <a:buFontTx/>
              <a:buChar char="-"/>
              <a:defRPr/>
            </a:pPr>
            <a:r>
              <a:rPr lang="pl-PL" dirty="0" smtClean="0"/>
              <a:t>OPTYMALNY ROZWÓJ SPRAWNOŚCI OGÓLNEJ DZIĘKI ZBLOKOWANIU ZAJĘĆ SPORTOWYCH</a:t>
            </a:r>
          </a:p>
          <a:p>
            <a:pPr>
              <a:buNone/>
              <a:defRPr/>
            </a:pPr>
            <a:endParaRPr lang="pl-PL" dirty="0"/>
          </a:p>
        </p:txBody>
      </p:sp>
      <p:pic>
        <p:nvPicPr>
          <p:cNvPr id="2050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1798625" cy="13377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pl-PL" sz="5400" dirty="0" smtClean="0"/>
              <a:t>Piłka</a:t>
            </a:r>
            <a:r>
              <a:rPr lang="pl-PL" sz="3600" dirty="0" smtClean="0"/>
              <a:t> </a:t>
            </a:r>
            <a:r>
              <a:rPr lang="pl-PL" sz="5400" dirty="0" smtClean="0"/>
              <a:t>nożna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05144"/>
          </a:xfrm>
        </p:spPr>
        <p:txBody>
          <a:bodyPr>
            <a:normAutofit/>
          </a:bodyPr>
          <a:lstStyle/>
          <a:p>
            <a:pPr indent="-108000">
              <a:spcBef>
                <a:spcPts val="0"/>
              </a:spcBef>
              <a:buNone/>
            </a:pPr>
            <a:r>
              <a:rPr lang="pl-PL" sz="3200" dirty="0" smtClean="0"/>
              <a:t>to znakomita szkoła życia,                                                     </a:t>
            </a:r>
          </a:p>
          <a:p>
            <a:pPr indent="-108000">
              <a:spcBef>
                <a:spcPts val="0"/>
              </a:spcBef>
              <a:buNone/>
            </a:pPr>
            <a:r>
              <a:rPr lang="pl-PL" sz="3200" dirty="0" smtClean="0"/>
              <a:t>          kształtuje  i dyscyplinuje </a:t>
            </a:r>
          </a:p>
          <a:p>
            <a:pPr indent="-108000" algn="ctr">
              <a:spcBef>
                <a:spcPts val="0"/>
              </a:spcBef>
              <a:buNone/>
            </a:pPr>
            <a:r>
              <a:rPr lang="pl-PL" sz="3200" dirty="0" smtClean="0"/>
              <a:t>      osobowość młodego człowieka</a:t>
            </a:r>
            <a:endParaRPr lang="pl-PL" sz="2800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Partnerzy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Zespół Szkół w Ozimku</a:t>
            </a:r>
          </a:p>
          <a:p>
            <a:endParaRPr lang="pl-PL" dirty="0" smtClean="0"/>
          </a:p>
          <a:p>
            <a:r>
              <a:rPr lang="pl-PL" dirty="0" smtClean="0"/>
              <a:t>Starostwo Powiatowe w Opolu</a:t>
            </a:r>
          </a:p>
          <a:p>
            <a:endParaRPr lang="pl-PL" dirty="0" smtClean="0"/>
          </a:p>
          <a:p>
            <a:r>
              <a:rPr lang="pl-PL" dirty="0" smtClean="0"/>
              <a:t>KS </a:t>
            </a:r>
            <a:r>
              <a:rPr lang="pl-PL" dirty="0" err="1" smtClean="0"/>
              <a:t>Małapanew</a:t>
            </a:r>
            <a:endParaRPr lang="pl-PL" dirty="0"/>
          </a:p>
        </p:txBody>
      </p:sp>
      <p:pic>
        <p:nvPicPr>
          <p:cNvPr id="5" name="Obraz 4" descr="logo na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940755" cy="1002984"/>
          </a:xfrm>
          <a:prstGeom prst="rect">
            <a:avLst/>
          </a:prstGeom>
        </p:spPr>
      </p:pic>
      <p:pic>
        <p:nvPicPr>
          <p:cNvPr id="6" name="Obraz 5" descr="powi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996952"/>
            <a:ext cx="1152128" cy="1199154"/>
          </a:xfrm>
          <a:prstGeom prst="rect">
            <a:avLst/>
          </a:prstGeom>
        </p:spPr>
      </p:pic>
      <p:pic>
        <p:nvPicPr>
          <p:cNvPr id="7" name="Obraz 6" descr="malapanew_ozime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93096"/>
            <a:ext cx="802483" cy="115557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pl-PL" dirty="0" smtClean="0"/>
              <a:t>Założenia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800" dirty="0" smtClean="0"/>
              <a:t>SELEKCJA I WYBÓR  ZAWODNIKÓW NAJBARDZEJ UZDOLNIONYCH SPORTOWO (Z UKIERUNKOWANIEM NA DYSCPLINĘ – PIŁKI NOŻNEJ).</a:t>
            </a:r>
          </a:p>
          <a:p>
            <a:pPr>
              <a:buNone/>
            </a:pPr>
            <a:r>
              <a:rPr lang="pl-PL" sz="2800" dirty="0" smtClean="0"/>
              <a:t>  </a:t>
            </a:r>
          </a:p>
          <a:p>
            <a:pPr>
              <a:buNone/>
            </a:pPr>
            <a:r>
              <a:rPr lang="pl-PL" sz="2800" dirty="0" smtClean="0"/>
              <a:t>- POŁĄCZENIE EDUKACJI SPORTOWEJ I OGÓLNEJ NA</a:t>
            </a:r>
          </a:p>
          <a:p>
            <a:pPr>
              <a:buNone/>
            </a:pPr>
            <a:r>
              <a:rPr lang="pl-PL" sz="2800" dirty="0" smtClean="0"/>
              <a:t>  POZIOMIE SZKOŁY GIMNAZJALNEJ.</a:t>
            </a:r>
          </a:p>
          <a:p>
            <a:pPr>
              <a:buNone/>
            </a:pPr>
            <a:endParaRPr lang="pl-PL" sz="2800" dirty="0" smtClean="0"/>
          </a:p>
          <a:p>
            <a:pPr>
              <a:buFontTx/>
              <a:buChar char="-"/>
            </a:pPr>
            <a:r>
              <a:rPr lang="pl-PL" sz="2800" dirty="0" smtClean="0"/>
              <a:t>ORGANIAZACJA ZAJĘĆ SPORTOWYCH OD PONIEDZIAŁKU DO PIĄTKU PO ZAJĘCIACH LEKCYJNYCH</a:t>
            </a:r>
          </a:p>
          <a:p>
            <a:pPr>
              <a:buFontTx/>
              <a:buChar char="-"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- PROWADZENIE ZAJĘĆ PRZEZ SPECJALISTÓW !</a:t>
            </a:r>
          </a:p>
          <a:p>
            <a:endParaRPr lang="pl-PL" dirty="0"/>
          </a:p>
        </p:txBody>
      </p:sp>
      <p:pic>
        <p:nvPicPr>
          <p:cNvPr id="3074" name="Picture 2" descr="C:\Users\Tomasz\AppData\Local\Microsoft\Windows\Temporary Internet Files\Content.IE5\JL3VOK7U\MC9004446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97152"/>
            <a:ext cx="1907704" cy="14731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Obiekty sportowe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Tomasz\AppData\Local\Microsoft\Windows\Temporary Internet Files\Content.IE5\S2H3G6JY\MC9004403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743200" cy="2743200"/>
          </a:xfrm>
          <a:prstGeom prst="rect">
            <a:avLst/>
          </a:prstGeom>
          <a:noFill/>
        </p:spPr>
      </p:pic>
      <p:pic>
        <p:nvPicPr>
          <p:cNvPr id="4099" name="Picture 3" descr="C:\Users\Tomasz\AppData\Local\Microsoft\Windows\Temporary Internet Files\Content.IE5\VJ5MRY37\MC9004403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57" y="1268760"/>
            <a:ext cx="3657143" cy="3657143"/>
          </a:xfrm>
          <a:prstGeom prst="rect">
            <a:avLst/>
          </a:prstGeom>
          <a:noFill/>
        </p:spPr>
      </p:pic>
      <p:pic>
        <p:nvPicPr>
          <p:cNvPr id="4100" name="Picture 4" descr="C:\Users\Tomasz\AppData\Local\Microsoft\Windows\Temporary Internet Files\Content.IE5\SQ4F2ON1\MP9004221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3212976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8930</TotalTime>
  <Words>605</Words>
  <Application>Microsoft Office PowerPoint</Application>
  <PresentationFormat>Pokaz na ekranie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Slajd 1</vt:lpstr>
      <vt:lpstr>Slajd 2</vt:lpstr>
      <vt:lpstr>oferta szkoły 2014/2015</vt:lpstr>
      <vt:lpstr>cele projektu</vt:lpstr>
      <vt:lpstr>cele projektu</vt:lpstr>
      <vt:lpstr>Piłka nożna</vt:lpstr>
      <vt:lpstr>Partnerzy projektu</vt:lpstr>
      <vt:lpstr>Założenia ogólne</vt:lpstr>
      <vt:lpstr>Obiekty sportowe</vt:lpstr>
      <vt:lpstr>Sale  gimnastyczne</vt:lpstr>
      <vt:lpstr>Slajd 11</vt:lpstr>
      <vt:lpstr>Slajd 12</vt:lpstr>
      <vt:lpstr>siłownia </vt:lpstr>
      <vt:lpstr>Slajd 14</vt:lpstr>
      <vt:lpstr>Slajd 15</vt:lpstr>
      <vt:lpstr>Slajd 16</vt:lpstr>
      <vt:lpstr>Slajd 17</vt:lpstr>
      <vt:lpstr>Slajd 18</vt:lpstr>
      <vt:lpstr>   KS Małapanew – materiały z prezentacji       szkoleniowej  klubu przygotowanej przez                      p. Łukasza Wichra</vt:lpstr>
      <vt:lpstr>KS MAŁAPANEW OZIMEK</vt:lpstr>
      <vt:lpstr>Baza sportowa</vt:lpstr>
      <vt:lpstr>Współpraca</vt:lpstr>
      <vt:lpstr>Cel systemu szkolenia</vt:lpstr>
      <vt:lpstr>WYCHOWANKOWIE KS MAŁAPANEW NA SZCZEBLU CENTRALNYM W OSTATNICH LATACH</vt:lpstr>
      <vt:lpstr>Im więcej młodych ludzi jako trenerzy przekonamy do sportu tym większa   JEST SZANSA NA PRZYSZŁYCH REPREZENTANTÓW </vt:lpstr>
      <vt:lpstr>Zapraszamy do klasy sportowej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Tomasz Ciekalski</cp:lastModifiedBy>
  <cp:revision>121</cp:revision>
  <dcterms:created xsi:type="dcterms:W3CDTF">2011-03-01T10:22:50Z</dcterms:created>
  <dcterms:modified xsi:type="dcterms:W3CDTF">2014-05-19T21:12:43Z</dcterms:modified>
</cp:coreProperties>
</file>